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83" r:id="rId10"/>
    <p:sldId id="268" r:id="rId11"/>
    <p:sldId id="269" r:id="rId12"/>
    <p:sldId id="270" r:id="rId13"/>
    <p:sldId id="272" r:id="rId14"/>
    <p:sldId id="274" r:id="rId15"/>
    <p:sldId id="275" r:id="rId16"/>
    <p:sldId id="276" r:id="rId17"/>
    <p:sldId id="277" r:id="rId18"/>
    <p:sldId id="281" r:id="rId19"/>
    <p:sldId id="280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-65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2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1.png"/><Relationship Id="rId2" Type="http://schemas.openxmlformats.org/officeDocument/2006/relationships/image" Target="../media/image3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.png"/><Relationship Id="rId3" Type="http://schemas.openxmlformats.org/officeDocument/2006/relationships/image" Target="../media/image95.png"/><Relationship Id="rId7" Type="http://schemas.openxmlformats.org/officeDocument/2006/relationships/image" Target="../media/image59.png"/><Relationship Id="rId12" Type="http://schemas.openxmlformats.org/officeDocument/2006/relationships/image" Target="../media/image1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30.png"/><Relationship Id="rId10" Type="http://schemas.openxmlformats.org/officeDocument/2006/relationships/image" Target="../media/image111.png"/><Relationship Id="rId4" Type="http://schemas.openxmlformats.org/officeDocument/2006/relationships/image" Target="../media/image107.png"/><Relationship Id="rId9" Type="http://schemas.openxmlformats.org/officeDocument/2006/relationships/image" Target="../media/image110.pn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17.png"/><Relationship Id="rId12" Type="http://schemas.openxmlformats.org/officeDocument/2006/relationships/image" Target="../media/image61.png"/><Relationship Id="rId2" Type="http://schemas.openxmlformats.org/officeDocument/2006/relationships/image" Target="../media/image30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59.png"/><Relationship Id="rId5" Type="http://schemas.openxmlformats.org/officeDocument/2006/relationships/image" Target="../media/image115.png"/><Relationship Id="rId15" Type="http://schemas.openxmlformats.org/officeDocument/2006/relationships/image" Target="../media/image121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61.png"/><Relationship Id="rId3" Type="http://schemas.openxmlformats.org/officeDocument/2006/relationships/image" Target="../media/image31.png"/><Relationship Id="rId7" Type="http://schemas.openxmlformats.org/officeDocument/2006/relationships/image" Target="../media/image116.png"/><Relationship Id="rId12" Type="http://schemas.openxmlformats.org/officeDocument/2006/relationships/image" Target="../media/image5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5" Type="http://schemas.openxmlformats.org/officeDocument/2006/relationships/image" Target="../media/image128.png"/><Relationship Id="rId10" Type="http://schemas.openxmlformats.org/officeDocument/2006/relationships/image" Target="../media/image126.png"/><Relationship Id="rId4" Type="http://schemas.openxmlformats.org/officeDocument/2006/relationships/image" Target="../media/image11.png"/><Relationship Id="rId9" Type="http://schemas.openxmlformats.org/officeDocument/2006/relationships/image" Target="../media/image125.png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59.png"/><Relationship Id="rId12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61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137.png"/><Relationship Id="rId12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61.png"/><Relationship Id="rId5" Type="http://schemas.openxmlformats.org/officeDocument/2006/relationships/image" Target="../media/image135.png"/><Relationship Id="rId10" Type="http://schemas.openxmlformats.org/officeDocument/2006/relationships/image" Target="../media/image59.png"/><Relationship Id="rId4" Type="http://schemas.openxmlformats.org/officeDocument/2006/relationships/image" Target="../media/image129.png"/><Relationship Id="rId9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61.png"/><Relationship Id="rId3" Type="http://schemas.openxmlformats.org/officeDocument/2006/relationships/image" Target="../media/image31.png"/><Relationship Id="rId7" Type="http://schemas.openxmlformats.org/officeDocument/2006/relationships/image" Target="../media/image143.png"/><Relationship Id="rId12" Type="http://schemas.openxmlformats.org/officeDocument/2006/relationships/image" Target="../media/image59.png"/><Relationship Id="rId2" Type="http://schemas.openxmlformats.org/officeDocument/2006/relationships/image" Target="../media/image3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152.png"/><Relationship Id="rId12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61.png"/><Relationship Id="rId5" Type="http://schemas.openxmlformats.org/officeDocument/2006/relationships/image" Target="../media/image150.png"/><Relationship Id="rId10" Type="http://schemas.openxmlformats.org/officeDocument/2006/relationships/image" Target="../media/image59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31.png"/><Relationship Id="rId7" Type="http://schemas.openxmlformats.org/officeDocument/2006/relationships/image" Target="../media/image159.png"/><Relationship Id="rId12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1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12.png"/><Relationship Id="rId2" Type="http://schemas.openxmlformats.org/officeDocument/2006/relationships/image" Target="../media/image30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1.png"/><Relationship Id="rId7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12.png"/><Relationship Id="rId4" Type="http://schemas.openxmlformats.org/officeDocument/2006/relationships/image" Target="../media/image5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31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3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11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3" Type="http://schemas.openxmlformats.org/officeDocument/2006/relationships/image" Target="../media/image31.png"/><Relationship Id="rId7" Type="http://schemas.openxmlformats.org/officeDocument/2006/relationships/image" Target="../media/image70.png"/><Relationship Id="rId12" Type="http://schemas.openxmlformats.org/officeDocument/2006/relationships/image" Target="../media/image73.png"/><Relationship Id="rId17" Type="http://schemas.openxmlformats.org/officeDocument/2006/relationships/image" Target="../media/image76.png"/><Relationship Id="rId2" Type="http://schemas.openxmlformats.org/officeDocument/2006/relationships/image" Target="../media/image30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5" Type="http://schemas.openxmlformats.org/officeDocument/2006/relationships/image" Target="../media/image12.png"/><Relationship Id="rId10" Type="http://schemas.openxmlformats.org/officeDocument/2006/relationships/image" Target="../media/image61.png"/><Relationship Id="rId4" Type="http://schemas.openxmlformats.org/officeDocument/2006/relationships/image" Target="../media/image67.png"/><Relationship Id="rId9" Type="http://schemas.openxmlformats.org/officeDocument/2006/relationships/image" Target="../media/image59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4.png"/><Relationship Id="rId18" Type="http://schemas.openxmlformats.org/officeDocument/2006/relationships/image" Target="../media/image86.png"/><Relationship Id="rId3" Type="http://schemas.openxmlformats.org/officeDocument/2006/relationships/image" Target="../media/image31.png"/><Relationship Id="rId7" Type="http://schemas.openxmlformats.org/officeDocument/2006/relationships/image" Target="../media/image59.png"/><Relationship Id="rId12" Type="http://schemas.openxmlformats.org/officeDocument/2006/relationships/image" Target="../media/image83.png"/><Relationship Id="rId17" Type="http://schemas.openxmlformats.org/officeDocument/2006/relationships/image" Target="../media/image85.png"/><Relationship Id="rId2" Type="http://schemas.openxmlformats.org/officeDocument/2006/relationships/image" Target="../media/image3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5" Type="http://schemas.openxmlformats.org/officeDocument/2006/relationships/image" Target="../media/image12.png"/><Relationship Id="rId10" Type="http://schemas.openxmlformats.org/officeDocument/2006/relationships/image" Target="../media/image61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2.png"/><Relationship Id="rId3" Type="http://schemas.openxmlformats.org/officeDocument/2006/relationships/image" Target="../media/image31.png"/><Relationship Id="rId7" Type="http://schemas.openxmlformats.org/officeDocument/2006/relationships/image" Target="../media/image89.png"/><Relationship Id="rId12" Type="http://schemas.openxmlformats.org/officeDocument/2006/relationships/image" Target="../media/image91.png"/><Relationship Id="rId17" Type="http://schemas.openxmlformats.org/officeDocument/2006/relationships/image" Target="../media/image94.png"/><Relationship Id="rId2" Type="http://schemas.openxmlformats.org/officeDocument/2006/relationships/image" Target="../media/image30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88.png"/><Relationship Id="rId15" Type="http://schemas.openxmlformats.org/officeDocument/2006/relationships/image" Target="../media/image12.png"/><Relationship Id="rId10" Type="http://schemas.openxmlformats.org/officeDocument/2006/relationships/image" Target="../media/image61.png"/><Relationship Id="rId4" Type="http://schemas.openxmlformats.org/officeDocument/2006/relationships/image" Target="../media/image87.png"/><Relationship Id="rId9" Type="http://schemas.openxmlformats.org/officeDocument/2006/relationships/image" Target="../media/image59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9194800"/>
            <a:ext cx="4394200" cy="69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00" y="39751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0" y="3581400"/>
            <a:ext cx="50419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4089400"/>
            <a:ext cx="10960100" cy="309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600" y="5905500"/>
            <a:ext cx="5143500" cy="170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52400"/>
            <a:ext cx="7569200" cy="215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00" y="9461500"/>
            <a:ext cx="1066800" cy="673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463800"/>
            <a:ext cx="15633700" cy="556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927100" y="2413000"/>
            <a:ext cx="736600" cy="736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3111500"/>
            <a:ext cx="6832600" cy="1841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500" y="5257800"/>
            <a:ext cx="6832600" cy="1968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1800" y="2959100"/>
            <a:ext cx="3289300" cy="476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800" y="2209800"/>
            <a:ext cx="1625600" cy="1219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800" y="2794000"/>
            <a:ext cx="3911600" cy="109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3200" y="3746500"/>
            <a:ext cx="3086100" cy="685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3200" y="5156200"/>
            <a:ext cx="4533900" cy="685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3200" y="4457700"/>
            <a:ext cx="2705100" cy="685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3200" y="5867400"/>
            <a:ext cx="2692400" cy="68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154400" y="8178800"/>
            <a:ext cx="2133600" cy="2133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52400"/>
            <a:ext cx="7569200" cy="215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0700" y="9448800"/>
            <a:ext cx="11303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0" y="8153400"/>
            <a:ext cx="2133600" cy="2133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2654300"/>
            <a:ext cx="15633700" cy="670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219200" y="2590800"/>
            <a:ext cx="7366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413000"/>
            <a:ext cx="16510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000" y="4279900"/>
            <a:ext cx="7493000" cy="4470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4400" y="4305300"/>
            <a:ext cx="7048500" cy="443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7600" y="3327400"/>
            <a:ext cx="1689100" cy="1155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9200" y="3441700"/>
            <a:ext cx="1333500" cy="1612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952500"/>
            <a:ext cx="8940800" cy="191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36100"/>
            <a:ext cx="685800" cy="66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2933700"/>
            <a:ext cx="16929100" cy="6667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6261100"/>
            <a:ext cx="5359400" cy="2921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8300" y="6286500"/>
            <a:ext cx="5359400" cy="2895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7700" y="6299200"/>
            <a:ext cx="5359400" cy="2895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3759200"/>
            <a:ext cx="8966200" cy="1854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673100" y="2590800"/>
            <a:ext cx="7366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800" y="2400300"/>
            <a:ext cx="1625600" cy="1206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105400" y="2819400"/>
            <a:ext cx="7797800" cy="6946900"/>
            <a:chOff x="4775200" y="736600"/>
            <a:chExt cx="10109200" cy="9080500"/>
          </a:xfrm>
        </p:grpSpPr>
        <p:pic>
          <p:nvPicPr>
            <p:cNvPr id="23" name="Picture 1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75200" y="736600"/>
              <a:ext cx="10109200" cy="9080500"/>
            </a:xfrm>
            <a:prstGeom prst="rect">
              <a:avLst/>
            </a:prstGeom>
          </p:spPr>
        </p:pic>
        <p:pic>
          <p:nvPicPr>
            <p:cNvPr id="24" name="Picture 1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340000">
              <a:off x="12585700" y="7581900"/>
              <a:ext cx="1130300" cy="11557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952500"/>
            <a:ext cx="10655300" cy="191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8800" y="9461500"/>
            <a:ext cx="10541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2933700"/>
            <a:ext cx="16929100" cy="6667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9700" y="6413500"/>
            <a:ext cx="5308600" cy="2895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6413500"/>
            <a:ext cx="5308600" cy="2870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98300" y="6413500"/>
            <a:ext cx="5308600" cy="2870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3721100"/>
            <a:ext cx="9804400" cy="2120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2700000">
            <a:off x="673100" y="2590800"/>
            <a:ext cx="7366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" y="2400300"/>
            <a:ext cx="1625600" cy="1206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  <p:pic>
        <p:nvPicPr>
          <p:cNvPr id="23" name="Picture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2846714"/>
            <a:ext cx="7132963" cy="641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1143000"/>
            <a:ext cx="11671300" cy="170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8800" y="9448800"/>
            <a:ext cx="10668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2933700"/>
            <a:ext cx="15049500" cy="671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651000" y="2870200"/>
            <a:ext cx="736600" cy="736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00" y="6477000"/>
            <a:ext cx="12039600" cy="3022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3225800"/>
            <a:ext cx="5219700" cy="2832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200" y="4064000"/>
            <a:ext cx="6350000" cy="1181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400" y="2679700"/>
            <a:ext cx="1625600" cy="1206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1143000"/>
            <a:ext cx="11671300" cy="170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2800" y="9423400"/>
            <a:ext cx="6858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2781300"/>
            <a:ext cx="14909800" cy="6985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300" y="5676900"/>
            <a:ext cx="11963400" cy="3886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6700" y="2832100"/>
            <a:ext cx="4864100" cy="2667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9200" y="3556000"/>
            <a:ext cx="6172200" cy="1219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828800" y="2552700"/>
            <a:ext cx="7366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2362200"/>
            <a:ext cx="1625600" cy="1206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952500"/>
            <a:ext cx="10261600" cy="191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8800" y="9461500"/>
            <a:ext cx="10541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2933700"/>
            <a:ext cx="16954500" cy="2984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6070600"/>
            <a:ext cx="5740400" cy="3098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0" y="6070600"/>
            <a:ext cx="5740400" cy="3098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0" y="6070600"/>
            <a:ext cx="5740400" cy="3098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100" y="3644900"/>
            <a:ext cx="6172200" cy="1612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0700" y="3098800"/>
            <a:ext cx="5791200" cy="2717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2700000">
            <a:off x="558800" y="2705100"/>
            <a:ext cx="736600" cy="73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" y="2514600"/>
            <a:ext cx="1625600" cy="1206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54000" y="3111500"/>
            <a:ext cx="2044700" cy="787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952500"/>
            <a:ext cx="12585700" cy="191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6100" y="9448800"/>
            <a:ext cx="10922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933700"/>
            <a:ext cx="17386300" cy="6350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3289300"/>
            <a:ext cx="6883400" cy="2616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3289300"/>
            <a:ext cx="6172200" cy="261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5100" y="4394200"/>
            <a:ext cx="1231900" cy="660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381000" y="2667000"/>
            <a:ext cx="736600" cy="73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4300" y="2476500"/>
            <a:ext cx="1625600" cy="1206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448800" y="5194648"/>
            <a:ext cx="67056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14" y="5956300"/>
            <a:ext cx="9281471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647700"/>
            <a:ext cx="5765800" cy="278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0900" y="9461500"/>
            <a:ext cx="6223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2870200"/>
            <a:ext cx="15189200" cy="496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3543300"/>
            <a:ext cx="12471400" cy="113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4673600"/>
            <a:ext cx="11709400" cy="113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5803900"/>
            <a:ext cx="10312400" cy="73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3100" y="6553200"/>
            <a:ext cx="10502900" cy="736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1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431800" y="-1143000"/>
            <a:ext cx="12484100" cy="1248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684000" y="2120900"/>
            <a:ext cx="11874500" cy="595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9194800"/>
            <a:ext cx="4394200" cy="69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3937000"/>
            <a:ext cx="6388100" cy="323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B1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38800" cy="1036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60000">
            <a:off x="88900" y="-2768600"/>
            <a:ext cx="16370300" cy="16370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0" y="571500"/>
            <a:ext cx="3175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7400" y="508000"/>
            <a:ext cx="14986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" y="647700"/>
            <a:ext cx="2857500" cy="271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79900" y="9461500"/>
            <a:ext cx="11938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9055100" y="1587500"/>
            <a:ext cx="5842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1371600"/>
            <a:ext cx="1079500" cy="110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3300" y="1409700"/>
            <a:ext cx="1638300" cy="1879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9055100" y="2794000"/>
            <a:ext cx="584200" cy="58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1900" y="2590800"/>
            <a:ext cx="1117600" cy="1104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0600" y="2514600"/>
            <a:ext cx="2286000" cy="1333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9055100" y="4013200"/>
            <a:ext cx="584200" cy="58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4600" y="3810000"/>
            <a:ext cx="1079500" cy="111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3835400"/>
            <a:ext cx="4635500" cy="1219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3300" y="6273800"/>
            <a:ext cx="2273300" cy="1879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9055100" y="6451600"/>
            <a:ext cx="584200" cy="584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51900" y="6248400"/>
            <a:ext cx="1117600" cy="11176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93300" y="7543800"/>
            <a:ext cx="4622800" cy="1778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9080500" y="7670800"/>
            <a:ext cx="584200" cy="584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90000" y="7467600"/>
            <a:ext cx="1079500" cy="1117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9055100" y="5232400"/>
            <a:ext cx="584200" cy="584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77300" y="5029200"/>
            <a:ext cx="1079500" cy="1104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55200" y="5054600"/>
            <a:ext cx="6032500" cy="12192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9080500" y="8890000"/>
            <a:ext cx="584200" cy="584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90000" y="8674100"/>
            <a:ext cx="1054100" cy="1104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06000" y="8610600"/>
            <a:ext cx="1854200" cy="132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400" y="1181100"/>
            <a:ext cx="7505700" cy="819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889000"/>
            <a:ext cx="3175000" cy="381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9900" y="9461500"/>
            <a:ext cx="1168400" cy="66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3035300"/>
            <a:ext cx="21717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6700" y="3035300"/>
            <a:ext cx="6197600" cy="81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97" y="3751545"/>
            <a:ext cx="7984332" cy="4690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787400"/>
            <a:ext cx="45212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9900" y="9448800"/>
            <a:ext cx="11684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4749800"/>
            <a:ext cx="5016500" cy="2959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7099300" y="3505200"/>
            <a:ext cx="1244600" cy="124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800" y="3683000"/>
            <a:ext cx="876300" cy="876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0" y="4787900"/>
            <a:ext cx="7937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00" y="3670300"/>
            <a:ext cx="5283200" cy="1473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0" y="6743700"/>
            <a:ext cx="79375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4600" y="5575300"/>
            <a:ext cx="6057900" cy="1473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8737600"/>
            <a:ext cx="79375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7112000" y="5422900"/>
            <a:ext cx="12446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3600" y="5549900"/>
            <a:ext cx="1028700" cy="1028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7112000" y="7378700"/>
            <a:ext cx="1244600" cy="1244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7505700"/>
            <a:ext cx="990600" cy="990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3800" y="3632200"/>
            <a:ext cx="4813300" cy="4991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64600" y="7543800"/>
            <a:ext cx="7569200" cy="14732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48000" y="571500"/>
            <a:ext cx="317500" cy="317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027400" y="508000"/>
            <a:ext cx="1498600" cy="54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787400"/>
            <a:ext cx="87376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0900" y="9436100"/>
            <a:ext cx="6096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3136900"/>
            <a:ext cx="15189200" cy="641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2794000"/>
            <a:ext cx="5994400" cy="863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6900" y="3581400"/>
            <a:ext cx="9258300" cy="5524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0" y="571500"/>
            <a:ext cx="3175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27400" y="508000"/>
            <a:ext cx="1498600" cy="5461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38" y="3657598"/>
            <a:ext cx="4420861" cy="544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787400"/>
            <a:ext cx="88392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6900" y="9461500"/>
            <a:ext cx="9906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2844800"/>
            <a:ext cx="15735300" cy="659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651000" y="2781300"/>
            <a:ext cx="736600" cy="736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100" y="3340100"/>
            <a:ext cx="10744200" cy="393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2590800"/>
            <a:ext cx="16256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300" y="3175000"/>
            <a:ext cx="3835400" cy="1092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3800" y="4064000"/>
            <a:ext cx="29845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1100" y="5003800"/>
            <a:ext cx="4457700" cy="673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1100" y="4521200"/>
            <a:ext cx="26162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3100" y="8445500"/>
            <a:ext cx="8216900" cy="1003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787400"/>
            <a:ext cx="102235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4200" y="9461500"/>
            <a:ext cx="1016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2933700"/>
            <a:ext cx="15722600" cy="194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5334000"/>
            <a:ext cx="7683500" cy="4127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5334000"/>
            <a:ext cx="7797800" cy="4127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295400" y="2565400"/>
            <a:ext cx="7366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2374900"/>
            <a:ext cx="1625600" cy="1206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5700" y="3225800"/>
            <a:ext cx="5905500" cy="214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2200" y="3225800"/>
            <a:ext cx="6756400" cy="214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62100" y="2362200"/>
            <a:ext cx="3873500" cy="812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638800" y="2997200"/>
            <a:ext cx="8064500" cy="6235700"/>
            <a:chOff x="3619500" y="736600"/>
            <a:chExt cx="10083800" cy="8267700"/>
          </a:xfrm>
        </p:grpSpPr>
        <p:pic>
          <p:nvPicPr>
            <p:cNvPr id="24" name="Picture 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19500" y="736600"/>
              <a:ext cx="10083800" cy="8267700"/>
            </a:xfrm>
            <a:prstGeom prst="rect">
              <a:avLst/>
            </a:prstGeom>
          </p:spPr>
        </p:pic>
        <p:pic>
          <p:nvPicPr>
            <p:cNvPr id="25" name="Picture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340000">
              <a:off x="9918700" y="6464300"/>
              <a:ext cx="2628900" cy="1625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787400"/>
            <a:ext cx="94996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0900" y="9436100"/>
            <a:ext cx="6096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2933700"/>
            <a:ext cx="15214600" cy="194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1651000" y="2870200"/>
            <a:ext cx="736600" cy="736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800" y="5143500"/>
            <a:ext cx="7645400" cy="4140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600" y="5143500"/>
            <a:ext cx="7429500" cy="406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400" y="2679700"/>
            <a:ext cx="16256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7100" y="3225800"/>
            <a:ext cx="6845300" cy="214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5700" y="3225800"/>
            <a:ext cx="5981700" cy="214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49400" y="2362200"/>
            <a:ext cx="3873500" cy="812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889500" y="2933700"/>
            <a:ext cx="8343900" cy="6184900"/>
            <a:chOff x="3771900" y="863600"/>
            <a:chExt cx="10160000" cy="8559800"/>
          </a:xfrm>
        </p:grpSpPr>
        <p:pic>
          <p:nvPicPr>
            <p:cNvPr id="20" name="Picture 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71900" y="863600"/>
              <a:ext cx="10160000" cy="8559800"/>
            </a:xfrm>
            <a:prstGeom prst="rect">
              <a:avLst/>
            </a:prstGeom>
          </p:spPr>
        </p:pic>
        <p:pic>
          <p:nvPicPr>
            <p:cNvPr id="21" name="Picture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340000">
              <a:off x="10960100" y="7175500"/>
              <a:ext cx="1866900" cy="1625600"/>
            </a:xfrm>
            <a:prstGeom prst="rect">
              <a:avLst/>
            </a:prstGeom>
          </p:spPr>
        </p:pic>
        <p:pic>
          <p:nvPicPr>
            <p:cNvPr id="22" name="Picture 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340000">
              <a:off x="8585200" y="4699000"/>
              <a:ext cx="1130300" cy="115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0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787400"/>
            <a:ext cx="94234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6900" y="9461500"/>
            <a:ext cx="9906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2933700"/>
            <a:ext cx="15722600" cy="194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346700"/>
            <a:ext cx="7696200" cy="4191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0" y="5384800"/>
            <a:ext cx="7696200" cy="4152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700000">
            <a:off x="1244600" y="2667000"/>
            <a:ext cx="7366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476500"/>
            <a:ext cx="16256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36700" y="2362200"/>
            <a:ext cx="3873500" cy="81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5700" y="3276600"/>
            <a:ext cx="5829300" cy="214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1200" y="3276600"/>
            <a:ext cx="6756400" cy="2146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35300" y="571500"/>
            <a:ext cx="317500" cy="317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14700" y="508000"/>
            <a:ext cx="1498600" cy="54610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870710" y="2751377"/>
            <a:ext cx="8045885" cy="7493000"/>
            <a:chOff x="5880100" y="1854200"/>
            <a:chExt cx="9347200" cy="8407400"/>
          </a:xfrm>
        </p:grpSpPr>
        <p:pic>
          <p:nvPicPr>
            <p:cNvPr id="22" name="Picture 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80100" y="1854200"/>
              <a:ext cx="9347200" cy="8407400"/>
            </a:xfrm>
            <a:prstGeom prst="rect">
              <a:avLst/>
            </a:prstGeom>
          </p:spPr>
        </p:pic>
        <p:pic>
          <p:nvPicPr>
            <p:cNvPr id="23" name="Picture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340000">
              <a:off x="13271500" y="8191500"/>
              <a:ext cx="889000" cy="863600"/>
            </a:xfrm>
            <a:prstGeom prst="rect">
              <a:avLst/>
            </a:prstGeom>
          </p:spPr>
        </p:pic>
        <p:pic>
          <p:nvPicPr>
            <p:cNvPr id="24" name="Picture 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340000">
              <a:off x="9740900" y="8191500"/>
              <a:ext cx="889000" cy="86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26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</cp:revision>
  <dcterms:created xsi:type="dcterms:W3CDTF">2006-08-16T00:00:00Z</dcterms:created>
  <dcterms:modified xsi:type="dcterms:W3CDTF">2024-07-18T08:18:02Z</dcterms:modified>
</cp:coreProperties>
</file>